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sldIdLst>
    <p:sldId id="256" r:id="rId5"/>
    <p:sldId id="283" r:id="rId6"/>
    <p:sldId id="284" r:id="rId7"/>
    <p:sldId id="285" r:id="rId8"/>
    <p:sldId id="286" r:id="rId9"/>
    <p:sldId id="312" r:id="rId10"/>
    <p:sldId id="313" r:id="rId11"/>
    <p:sldId id="314" r:id="rId12"/>
    <p:sldId id="316" r:id="rId13"/>
    <p:sldId id="319" r:id="rId14"/>
    <p:sldId id="317" r:id="rId15"/>
    <p:sldId id="320" r:id="rId16"/>
    <p:sldId id="321" r:id="rId17"/>
    <p:sldId id="322" r:id="rId18"/>
    <p:sldId id="324" r:id="rId19"/>
    <p:sldId id="307" r:id="rId20"/>
    <p:sldId id="308" r:id="rId21"/>
    <p:sldId id="309" r:id="rId22"/>
    <p:sldId id="310" r:id="rId23"/>
    <p:sldId id="311" r:id="rId24"/>
    <p:sldId id="305" r:id="rId25"/>
    <p:sldId id="325" r:id="rId26"/>
    <p:sldId id="306" r:id="rId27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A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EAB236-28CB-4FD8-B14C-593B39065E00}" v="349" dt="2025-05-08T06:26:15.8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gif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DFA3EE-2B70-4CD9-A895-DD234D9E3B8D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5964B-6438-4396-BDF9-1D82C06297E2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35349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93C7F-7AB1-B821-F4C7-54B658C3C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E67D48-29F0-2C1F-0D39-252B9F96F1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E37E9A-E652-9D23-A47B-CED81B68E2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3B5D7-701B-24D9-C749-3B4841258E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5964B-6438-4396-BDF9-1D82C06297E2}" type="slidenum">
              <a:rPr lang="fi-FI" smtClean="0"/>
              <a:t>21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04943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422A1-99C4-959F-C0B4-5C26D787C2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B0A860-4E12-B670-FC3E-D8CA3A5455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42A7D1-C8BA-87E7-7A32-7321A65A3D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40A9B2-6F7B-3E77-F537-6B2981E06E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5964B-6438-4396-BDF9-1D82C06297E2}" type="slidenum">
              <a:rPr lang="fi-FI" smtClean="0"/>
              <a:t>22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76472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9835B-4B31-5D0C-04D3-1840A509C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738914-87E5-5B5A-98A3-16F910EAB9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AAE1DC-0FB0-979B-991F-FDFB7747B8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243E6-783B-C8E5-04CE-180E71861F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5964B-6438-4396-BDF9-1D82C06297E2}" type="slidenum">
              <a:rPr lang="fi-FI" smtClean="0"/>
              <a:t>23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28263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3A9F7-1199-E3A9-A92F-9393EC7684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296D0-427E-0979-82FA-014BE7DA6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7750C-2B1C-85C5-FE3C-2067905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42EB6-EAAC-F127-14E8-AF765C93A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B89FA-914D-5869-D9D6-6EF766B51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79573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CD239-CF00-7C29-0ADF-85542E5AE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411591-0C2C-9B50-B108-1D02612EFC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D20D2-0E77-AD04-7229-88BAFB81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D1E60-6F6C-B01E-3D9D-42EFDC265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2A495-BD34-9973-9097-080F2BDD3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92559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77EA20-50D2-0C1A-6B14-59A94BA52F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C47532-64AE-A77A-F1E4-D42C1CFCAC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5EFCB-642C-F3FC-3B99-D02111E8C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CFF0C-F2DC-196C-3EB9-B37E6631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A15DD-F7C2-D87D-A36E-F07E79758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90542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64690-8599-7147-045D-671C64461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684AA-DB9F-8EC5-A3D5-BCFB69025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20527-A261-C227-62E4-A9CFAFEFA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C4B70-3DF4-E04C-7458-266B634AF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8982D-7A20-0F78-1A95-3A60D7715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97749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29548-AD76-40BD-C862-BC309A361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B0313-F0FD-32D2-0275-5D05EADD0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3FBF9-A7D8-4F80-2369-048405521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23604-B9B2-C8A3-D73C-84771B22B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975EF-FA9B-AD09-917D-9E801CB0E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453396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99FCF-616C-8C16-5991-794887398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2DA6E-F3BE-0DF9-2AE4-5310E46B8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76D11-D3DE-C9DA-DEF9-030B6998C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E98985-2C73-48A2-FCCF-FCBCA2263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252C26-EF13-993C-6F49-5957D2996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9C2924-BB5B-10B6-43C8-AB51E1346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7608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CEE7-E602-A111-1C55-E2FB5E0CD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E484A-1012-D3F3-8C7B-C40516CF4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03456-4DA9-36DF-7A6C-31B8C492F9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6FB999-E2F6-82FF-B4FB-D6A02E9F96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5D06E8-E95F-243F-EC00-C541151C55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0F4313-86FB-801A-411A-FB2B60D82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F12460-A2F9-C318-A67A-A32DA0675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174CD7-22A4-F366-85DA-36333034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77791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B346D-2539-5CDC-FD68-DCBEFAF12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CE5D33-61A8-B101-CD08-51D47C3A8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DFFC6B-AC26-46F3-5A7B-98C19472F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088A8D-7397-09E0-4E2A-5F92787CB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67754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12ACE8-A1AA-DD4D-9EC9-3AADEB3F2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6819AA-9594-D04A-3825-DD3C14938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E1399B-8C01-4466-6BB9-18C794121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19119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B72F6-577E-DC93-F018-73AA80D2F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8459F-2A0F-E2F8-0073-F77B5CCB0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465EA-8DEF-F74F-195D-772AF7373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65592-77B0-4ABF-39B8-D6E5AA8A6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9A9BD1-9425-8B9A-FA22-665F682CD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BFE45-AAB0-B3A3-5DA5-D8107D16F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4690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C5D79-8128-67FC-A4D5-7CB209C7D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D9FD9E-0410-EF1D-D680-BB6799C9D6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C63902-7D5A-71F1-C03C-487FE9CD7F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F45DDA-5CA3-51F8-B4CE-5916D93ED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1322D-BB89-8B21-E362-2A419D935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4C144-323B-8924-8B89-3CD6C5794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80694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4B5A29-726C-BBA9-C4F9-CC2732745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EB177-1558-360E-8A83-68ED7D19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A167E-A65C-0135-08B2-4D9BD444C6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3D0833-4481-4224-95C5-1A7A7DBE443F}" type="datetimeFigureOut">
              <a:rPr lang="fi-FI" smtClean="0"/>
              <a:t>8.5.2025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9B6A6-0C77-E110-E8C5-F401BB7F7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CF50E-B623-DB53-4488-1D0129B21F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5BF466-5E9D-4C40-BEF1-DAC07035482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1027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5.png"/><Relationship Id="rId7" Type="http://schemas.openxmlformats.org/officeDocument/2006/relationships/image" Target="../media/image2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5.png"/><Relationship Id="rId7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19.png"/><Relationship Id="rId4" Type="http://schemas.openxmlformats.org/officeDocument/2006/relationships/image" Target="../media/image2.png"/><Relationship Id="rId9" Type="http://schemas.openxmlformats.org/officeDocument/2006/relationships/image" Target="../media/image24.gi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0.jpg"/><Relationship Id="rId7" Type="http://schemas.openxmlformats.org/officeDocument/2006/relationships/image" Target="../media/image2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20.jp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25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.png"/><Relationship Id="rId10" Type="http://schemas.openxmlformats.org/officeDocument/2006/relationships/image" Target="../media/image32.png"/><Relationship Id="rId4" Type="http://schemas.openxmlformats.org/officeDocument/2006/relationships/image" Target="../media/image5.png"/><Relationship Id="rId9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5.png"/><Relationship Id="rId7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.png"/><Relationship Id="rId9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.png"/><Relationship Id="rId10" Type="http://schemas.openxmlformats.org/officeDocument/2006/relationships/image" Target="../media/image32.png"/><Relationship Id="rId4" Type="http://schemas.openxmlformats.org/officeDocument/2006/relationships/image" Target="../media/image5.png"/><Relationship Id="rId9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5.png"/><Relationship Id="rId7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.png"/><Relationship Id="rId10" Type="http://schemas.openxmlformats.org/officeDocument/2006/relationships/image" Target="../media/image32.png"/><Relationship Id="rId4" Type="http://schemas.openxmlformats.org/officeDocument/2006/relationships/image" Target="../media/image5.png"/><Relationship Id="rId9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jp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0.jp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16.gi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jp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2B6F2789-DF05-936C-2AD9-4C1F0C0BD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57EC96E-EBF5-5DA1-969B-F7B88252EB2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A0E007AD-CCA4-A1AF-D78F-4AF3AF7445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477" y="201168"/>
            <a:ext cx="5822974" cy="54681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84126B-4BE9-F59A-814E-7782B59683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691" y="5769863"/>
            <a:ext cx="7686616" cy="79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836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DAC5E4-4951-3B79-94F9-BEE62546A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a white object in the middle&#10;&#10;AI-generated content may be incorrect.">
            <a:extLst>
              <a:ext uri="{FF2B5EF4-FFF2-40B4-BE49-F238E27FC236}">
                <a16:creationId xmlns:a16="http://schemas.microsoft.com/office/drawing/2014/main" id="{3AF4758F-30EC-7C1B-6F28-644327DE6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3853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C8672-87E6-40E2-C655-1A173160C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33F55AC7-FC1F-4145-8612-0C46FFEAE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F7FCEE0-0279-4E41-81FB-C503C5FFD0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7009C4-3822-A8EF-A517-C8A0DE2BD206}"/>
              </a:ext>
            </a:extLst>
          </p:cNvPr>
          <p:cNvSpPr/>
          <p:nvPr/>
        </p:nvSpPr>
        <p:spPr>
          <a:xfrm>
            <a:off x="242315" y="2495788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85845D-B425-FAFA-AA4A-45E279377718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66A155-54AD-7D1A-2199-D93BB77A3604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C53DBE9F-238C-C882-1A65-8976D16C0D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095D1413-F6C4-1A10-DF45-23F33BB7A8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3" name="Picture 2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C7CD5A90-B63E-A6E2-6CC0-86583CEC50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73" y="2489694"/>
            <a:ext cx="3788664" cy="1587780"/>
          </a:xfrm>
          <a:prstGeom prst="rect">
            <a:avLst/>
          </a:prstGeom>
        </p:spPr>
      </p:pic>
      <p:pic>
        <p:nvPicPr>
          <p:cNvPr id="15" name="Picture 14" descr="A blue bowl on a table&#10;&#10;AI-generated content may be incorrect.">
            <a:extLst>
              <a:ext uri="{FF2B5EF4-FFF2-40B4-BE49-F238E27FC236}">
                <a16:creationId xmlns:a16="http://schemas.microsoft.com/office/drawing/2014/main" id="{5CCABCE0-6CB3-6174-5E45-9E533C3898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60" y="4071380"/>
            <a:ext cx="4073120" cy="2291130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19" name="Picture 18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B7B21CD4-99FE-56F2-71FB-593DC7A375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139" y="4071380"/>
            <a:ext cx="4073119" cy="2291130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1" name="Picture 20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F3714295-1C75-58A5-A917-8D4B351DB7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069" y="2464761"/>
            <a:ext cx="3940988" cy="160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0355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4A1E7-8ECF-2C0C-9729-A1E96E8AE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F4268A5E-49BF-10F3-D6B4-9A43BE424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8A6D96-B9EA-E13F-ABE7-51DE0A7620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C14AA4-7F4A-6D67-D21D-FCD89AFFF2C0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514BC31-7F31-3913-6559-279B591076DC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7FA250-1201-146F-CFB8-21DC6680ADF6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DD3C0A07-0CDD-FE6E-AC5B-C42A45132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C30886C6-ADFD-0DB7-7334-525E49F3B2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3" name="Picture 2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B510ABCD-E312-0E88-2FA3-3A966E2372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437" y="2562418"/>
            <a:ext cx="3788664" cy="1587780"/>
          </a:xfrm>
          <a:prstGeom prst="rect">
            <a:avLst/>
          </a:prstGeom>
        </p:spPr>
      </p:pic>
      <p:pic>
        <p:nvPicPr>
          <p:cNvPr id="10" name="Picture 9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849FF8C7-0E70-9FD0-D6C8-1CD62E9095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522" y="2562418"/>
            <a:ext cx="3537994" cy="1442331"/>
          </a:xfrm>
          <a:prstGeom prst="rect">
            <a:avLst/>
          </a:prstGeom>
        </p:spPr>
      </p:pic>
      <p:pic>
        <p:nvPicPr>
          <p:cNvPr id="15" name="Picture 14" descr="A blue bowl on a table&#10;&#10;AI-generated content may be incorrect.">
            <a:extLst>
              <a:ext uri="{FF2B5EF4-FFF2-40B4-BE49-F238E27FC236}">
                <a16:creationId xmlns:a16="http://schemas.microsoft.com/office/drawing/2014/main" id="{17FBA5FF-7729-C7F6-1B46-73DE96A098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382"/>
            <a:ext cx="12192000" cy="6858000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19" name="Picture 18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15C4E4FA-B991-936C-8FE5-4FDAD8B5D9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139" y="4071380"/>
            <a:ext cx="4073119" cy="2291130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24AC114A-B262-5D9B-B92E-F0A2850721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439" y="-21382"/>
            <a:ext cx="12230012" cy="687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770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08911-C122-E824-DDA4-24E4FC9CB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84803F3D-B213-4DAB-E97B-4312C90EA9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B11E5D-D0E6-5E0B-599B-0C189CFC72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pic>
        <p:nvPicPr>
          <p:cNvPr id="15" name="Picture 14" descr="A blue bowl on a table&#10;&#10;AI-generated content may be incorrect.">
            <a:extLst>
              <a:ext uri="{FF2B5EF4-FFF2-40B4-BE49-F238E27FC236}">
                <a16:creationId xmlns:a16="http://schemas.microsoft.com/office/drawing/2014/main" id="{0AC1315D-DD32-281A-0761-6CD74D665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60" y="4071380"/>
            <a:ext cx="4073120" cy="2291130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08DDE2F-E85C-3A0D-B8EE-CB55652E7F6F}"/>
              </a:ext>
            </a:extLst>
          </p:cNvPr>
          <p:cNvSpPr/>
          <p:nvPr/>
        </p:nvSpPr>
        <p:spPr>
          <a:xfrm>
            <a:off x="242315" y="2495788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63BEDC-C8E2-1A16-6DE4-0DCAD38E93D9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CBB55B-B3B5-415A-6A95-98B34C5B0717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44D2512F-2058-3007-6B6E-1DC916AF3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CAF08815-7E11-EE9A-C448-DD4BBC4240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3" name="Picture 2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A45F308C-AB20-7F71-A392-18AF6A6549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91" y="2489694"/>
            <a:ext cx="3788664" cy="1587780"/>
          </a:xfrm>
          <a:prstGeom prst="rect">
            <a:avLst/>
          </a:prstGeom>
        </p:spPr>
      </p:pic>
      <p:pic>
        <p:nvPicPr>
          <p:cNvPr id="19" name="Picture 18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2D44FA00-AF34-D38B-0E07-A76760E019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139" y="4071380"/>
            <a:ext cx="4073119" cy="2291130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" name="Picture 1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044946F3-6988-8E4F-37D2-C1C6E93EDC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069" y="2464761"/>
            <a:ext cx="3940988" cy="160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27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CAF66-8E32-E08B-38C5-BCD945B7D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9CB3D823-CE5F-65CF-52CF-069690173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E0CBCE4-E61D-4A91-0FFB-F3504D15EF6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pic>
        <p:nvPicPr>
          <p:cNvPr id="15" name="Picture 14" descr="A blue bowl on a table&#10;&#10;AI-generated content may be incorrect.">
            <a:extLst>
              <a:ext uri="{FF2B5EF4-FFF2-40B4-BE49-F238E27FC236}">
                <a16:creationId xmlns:a16="http://schemas.microsoft.com/office/drawing/2014/main" id="{0A0012DA-0A18-E0E1-DD5C-DAE07968A1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60" y="4071380"/>
            <a:ext cx="4073120" cy="2291130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6003C68-0215-8883-8ACE-482D635F35BA}"/>
              </a:ext>
            </a:extLst>
          </p:cNvPr>
          <p:cNvSpPr/>
          <p:nvPr/>
        </p:nvSpPr>
        <p:spPr>
          <a:xfrm>
            <a:off x="242315" y="2495788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976FD1-AD83-377E-3A1D-59031C8A1A90}"/>
              </a:ext>
            </a:extLst>
          </p:cNvPr>
          <p:cNvSpPr/>
          <p:nvPr/>
        </p:nvSpPr>
        <p:spPr>
          <a:xfrm>
            <a:off x="1" y="0"/>
            <a:ext cx="12191998" cy="6857999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B77FF9-6BD1-FA28-055D-A834F9CF1A40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9774DEE6-0BBD-0224-403C-048CE8B989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CF0CA594-B2C9-2ED1-37BD-E2BE0F7854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3" name="Picture 2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C3068D72-A268-2919-10A7-35E17BC3E6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437" y="2562418"/>
            <a:ext cx="3788664" cy="1587780"/>
          </a:xfrm>
          <a:prstGeom prst="rect">
            <a:avLst/>
          </a:prstGeom>
        </p:spPr>
      </p:pic>
      <p:pic>
        <p:nvPicPr>
          <p:cNvPr id="10" name="Picture 9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2D42A6D0-8833-C1D3-0F8E-209AB0AE48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522" y="2562418"/>
            <a:ext cx="3537994" cy="1442331"/>
          </a:xfrm>
          <a:prstGeom prst="rect">
            <a:avLst/>
          </a:prstGeom>
        </p:spPr>
      </p:pic>
      <p:pic>
        <p:nvPicPr>
          <p:cNvPr id="19" name="Picture 18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9C3C02B5-397C-57A0-EB1A-7E2C10C556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3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0BC6CC47-434C-FC6A-A972-52B018C270A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4"/>
            <a:ext cx="1219199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6762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D4DCA-9CB7-E9E7-808F-E00A0D11D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425A23DE-B92D-D0FC-244B-00A594B0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45DAE9B-B032-804D-870A-BB52FBF762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8800" dirty="0">
              <a:latin typeface="Sitka Small Semibold" pitchFamily="2" charset="0"/>
            </a:endParaRPr>
          </a:p>
        </p:txBody>
      </p:sp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10827592-C79F-51ED-8452-9B1647167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57" y="164972"/>
            <a:ext cx="2063523" cy="193776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3DDB7E-2CD6-ED12-9702-ACFD33304A38}"/>
              </a:ext>
            </a:extLst>
          </p:cNvPr>
          <p:cNvSpPr/>
          <p:nvPr/>
        </p:nvSpPr>
        <p:spPr>
          <a:xfrm>
            <a:off x="7306056" y="-23712"/>
            <a:ext cx="4885943" cy="1669149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" name="Picture 2" descr="A yellow figure with black outline&#10;&#10;AI-generated content may be incorrect.">
            <a:extLst>
              <a:ext uri="{FF2B5EF4-FFF2-40B4-BE49-F238E27FC236}">
                <a16:creationId xmlns:a16="http://schemas.microsoft.com/office/drawing/2014/main" id="{0CEF79ED-652A-924A-5B27-CF20C17654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4553" y="91836"/>
            <a:ext cx="950247" cy="1395593"/>
          </a:xfrm>
          <a:prstGeom prst="rect">
            <a:avLst/>
          </a:prstGeom>
        </p:spPr>
      </p:pic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BB99CE0E-1517-DDC7-F9A6-0A05177B40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219" y="357013"/>
            <a:ext cx="1763604" cy="1041866"/>
          </a:xfrm>
          <a:prstGeom prst="rect">
            <a:avLst/>
          </a:prstGeom>
        </p:spPr>
      </p:pic>
      <p:pic>
        <p:nvPicPr>
          <p:cNvPr id="12" name="Picture 11" descr="A yellow question mark on a black background&#10;&#10;AI-generated content may be incorrect.">
            <a:extLst>
              <a:ext uri="{FF2B5EF4-FFF2-40B4-BE49-F238E27FC236}">
                <a16:creationId xmlns:a16="http://schemas.microsoft.com/office/drawing/2014/main" id="{3FA867D9-E536-22B7-E435-BB545A966D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7454" y="91836"/>
            <a:ext cx="839965" cy="139559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A23E52F-984C-93F4-AF10-5991128F7766}"/>
              </a:ext>
            </a:extLst>
          </p:cNvPr>
          <p:cNvSpPr/>
          <p:nvPr/>
        </p:nvSpPr>
        <p:spPr>
          <a:xfrm>
            <a:off x="-1" y="2126452"/>
            <a:ext cx="12191999" cy="475526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1" name="Picture 10" descr="A yellow letter on a black background&#10;&#10;AI-generated content may be incorrect.">
            <a:extLst>
              <a:ext uri="{FF2B5EF4-FFF2-40B4-BE49-F238E27FC236}">
                <a16:creationId xmlns:a16="http://schemas.microsoft.com/office/drawing/2014/main" id="{404BF901-4216-11F2-0A7D-352C095564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967" y="2172076"/>
            <a:ext cx="6294688" cy="13532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094572A-807A-85B9-A601-3F82432C29FA}"/>
              </a:ext>
            </a:extLst>
          </p:cNvPr>
          <p:cNvSpPr txBox="1"/>
          <p:nvPr/>
        </p:nvSpPr>
        <p:spPr>
          <a:xfrm>
            <a:off x="328612" y="3502790"/>
            <a:ext cx="1144885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-Randomized cards.</a:t>
            </a:r>
          </a:p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-Simple to learn controls.</a:t>
            </a:r>
          </a:p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-Clear player feedback.</a:t>
            </a:r>
          </a:p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-Simple and understandable graphics.</a:t>
            </a:r>
          </a:p>
        </p:txBody>
      </p:sp>
    </p:spTree>
    <p:extLst>
      <p:ext uri="{BB962C8B-B14F-4D97-AF65-F5344CB8AC3E}">
        <p14:creationId xmlns:p14="http://schemas.microsoft.com/office/powerpoint/2010/main" val="3507786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B5D46254-FA54-3506-A314-4D9624F0E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401347-BE7A-60E5-E16C-062CEFFB3B0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028657-520C-4DB9-48AC-59F507E1B910}"/>
              </a:ext>
            </a:extLst>
          </p:cNvPr>
          <p:cNvSpPr/>
          <p:nvPr/>
        </p:nvSpPr>
        <p:spPr>
          <a:xfrm>
            <a:off x="242315" y="2495788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A video game of a kitchen&#10;&#10;AI-generated content may be incorrect.">
            <a:extLst>
              <a:ext uri="{FF2B5EF4-FFF2-40B4-BE49-F238E27FC236}">
                <a16:creationId xmlns:a16="http://schemas.microsoft.com/office/drawing/2014/main" id="{E1DE6CED-DF15-F3D5-EB40-E9FB5C48FD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3547872"/>
            <a:ext cx="4774181" cy="2685478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2109AD2-411D-E8B0-C678-683DB3DA796C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FA1F13A2-F8B7-8866-BADD-6E150C3F0A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CD8A27BE-9E15-FE5A-9CF5-2707B24B0B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11" name="Picture 10" descr="A black background with yellow letters&#10;&#10;AI-generated content may be incorrect.">
            <a:extLst>
              <a:ext uri="{FF2B5EF4-FFF2-40B4-BE49-F238E27FC236}">
                <a16:creationId xmlns:a16="http://schemas.microsoft.com/office/drawing/2014/main" id="{74B1DA94-73E3-D9B3-12A6-A393F80912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57" y="2560177"/>
            <a:ext cx="4386099" cy="82946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9EC34C3-C59A-D79D-266D-B8F68362AB65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5" name="Picture 14" descr="A yellow letter on a black background&#10;&#10;AI-generated content may be incorrect.">
            <a:extLst>
              <a:ext uri="{FF2B5EF4-FFF2-40B4-BE49-F238E27FC236}">
                <a16:creationId xmlns:a16="http://schemas.microsoft.com/office/drawing/2014/main" id="{40974B7F-D97F-A0BD-B2B1-C8F7E0B9B9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169" y="2650350"/>
            <a:ext cx="2743201" cy="796413"/>
          </a:xfrm>
          <a:prstGeom prst="rect">
            <a:avLst/>
          </a:prstGeom>
        </p:spPr>
      </p:pic>
      <p:pic>
        <p:nvPicPr>
          <p:cNvPr id="17" name="Picture 16" descr="A cartoon of a person with white hat&#10;&#10;AI-generated content may be incorrect.">
            <a:extLst>
              <a:ext uri="{FF2B5EF4-FFF2-40B4-BE49-F238E27FC236}">
                <a16:creationId xmlns:a16="http://schemas.microsoft.com/office/drawing/2014/main" id="{4280BB5C-0A1A-F41A-15B4-B23915AA1D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151" y="3673514"/>
            <a:ext cx="1761989" cy="2149016"/>
          </a:xfrm>
          <a:prstGeom prst="rect">
            <a:avLst/>
          </a:prstGeom>
        </p:spPr>
      </p:pic>
      <p:pic>
        <p:nvPicPr>
          <p:cNvPr id="19" name="Picture 18" descr="A cartoon character with a white foamy top&#10;&#10;AI-generated content may be incorrect.">
            <a:extLst>
              <a:ext uri="{FF2B5EF4-FFF2-40B4-BE49-F238E27FC236}">
                <a16:creationId xmlns:a16="http://schemas.microsoft.com/office/drawing/2014/main" id="{B0C418F8-86CF-003A-F395-64C5C467D03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780" y="3893846"/>
            <a:ext cx="1364778" cy="1843469"/>
          </a:xfrm>
          <a:prstGeom prst="rect">
            <a:avLst/>
          </a:prstGeom>
        </p:spPr>
      </p:pic>
      <p:pic>
        <p:nvPicPr>
          <p:cNvPr id="21" name="Picture 20" descr="A cartoon character with a white face&#10;&#10;AI-generated content may be incorrect.">
            <a:extLst>
              <a:ext uri="{FF2B5EF4-FFF2-40B4-BE49-F238E27FC236}">
                <a16:creationId xmlns:a16="http://schemas.microsoft.com/office/drawing/2014/main" id="{E64BCA3B-047F-8716-790A-BF6419E263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916" y="3958691"/>
            <a:ext cx="1690695" cy="186383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0BEE499-0619-4884-2FD7-C2A7A21F0B5E}"/>
              </a:ext>
            </a:extLst>
          </p:cNvPr>
          <p:cNvSpPr/>
          <p:nvPr/>
        </p:nvSpPr>
        <p:spPr>
          <a:xfrm>
            <a:off x="6264762" y="158518"/>
            <a:ext cx="5258813" cy="2024944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3" name="Picture 22" descr="A yellow letters on a black background&#10;&#10;AI-generated content may be incorrect.">
            <a:extLst>
              <a:ext uri="{FF2B5EF4-FFF2-40B4-BE49-F238E27FC236}">
                <a16:creationId xmlns:a16="http://schemas.microsoft.com/office/drawing/2014/main" id="{F4E1C2CD-547F-CEB1-C9D3-FCF75F5747A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419" y="670844"/>
            <a:ext cx="4821023" cy="89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34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2326D-84F5-B2A9-B555-58EBE63AF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37D3CAFE-A7BA-1FB1-0780-148479241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431579-0496-EC16-F83C-9069E577D5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241519-368F-2423-BCEC-E44280FA1E7C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C43EBC8F-227F-4BB4-B49F-3E2196663C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65695714-C200-9CC7-A830-A5A398058F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B0A8BF3-D008-5C89-3B8E-326F0E401B5E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5" name="Picture 14" descr="A yellow letter on a black background&#10;&#10;AI-generated content may be incorrect.">
            <a:extLst>
              <a:ext uri="{FF2B5EF4-FFF2-40B4-BE49-F238E27FC236}">
                <a16:creationId xmlns:a16="http://schemas.microsoft.com/office/drawing/2014/main" id="{65F69800-904A-0B9D-180B-620199FD7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169" y="2650350"/>
            <a:ext cx="2743201" cy="796413"/>
          </a:xfrm>
          <a:prstGeom prst="rect">
            <a:avLst/>
          </a:prstGeom>
        </p:spPr>
      </p:pic>
      <p:pic>
        <p:nvPicPr>
          <p:cNvPr id="17" name="Picture 16" descr="A cartoon of a person with white hat&#10;&#10;AI-generated content may be incorrect.">
            <a:extLst>
              <a:ext uri="{FF2B5EF4-FFF2-40B4-BE49-F238E27FC236}">
                <a16:creationId xmlns:a16="http://schemas.microsoft.com/office/drawing/2014/main" id="{A65C48CC-512B-9187-F2E4-27B831E5A9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151" y="3673514"/>
            <a:ext cx="1761989" cy="2149016"/>
          </a:xfrm>
          <a:prstGeom prst="rect">
            <a:avLst/>
          </a:prstGeom>
        </p:spPr>
      </p:pic>
      <p:pic>
        <p:nvPicPr>
          <p:cNvPr id="19" name="Picture 18" descr="A cartoon character with a white foamy top&#10;&#10;AI-generated content may be incorrect.">
            <a:extLst>
              <a:ext uri="{FF2B5EF4-FFF2-40B4-BE49-F238E27FC236}">
                <a16:creationId xmlns:a16="http://schemas.microsoft.com/office/drawing/2014/main" id="{65E09478-7009-A775-B3EA-B57C1DC144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780" y="3893846"/>
            <a:ext cx="1364778" cy="1843469"/>
          </a:xfrm>
          <a:prstGeom prst="rect">
            <a:avLst/>
          </a:prstGeom>
        </p:spPr>
      </p:pic>
      <p:pic>
        <p:nvPicPr>
          <p:cNvPr id="21" name="Picture 20" descr="A cartoon character with a white face&#10;&#10;AI-generated content may be incorrect.">
            <a:extLst>
              <a:ext uri="{FF2B5EF4-FFF2-40B4-BE49-F238E27FC236}">
                <a16:creationId xmlns:a16="http://schemas.microsoft.com/office/drawing/2014/main" id="{2467334A-6661-41D5-851B-99A0140EEF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916" y="3958691"/>
            <a:ext cx="1690695" cy="186383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2342EE-EFD5-4611-7D60-4CF646C116C6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A video game of a kitchen&#10;&#10;AI-generated content may be incorrect.">
            <a:extLst>
              <a:ext uri="{FF2B5EF4-FFF2-40B4-BE49-F238E27FC236}">
                <a16:creationId xmlns:a16="http://schemas.microsoft.com/office/drawing/2014/main" id="{F7F9F317-AD21-27C3-38D6-273C622E4FA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14"/>
            <a:ext cx="12192000" cy="6858003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305339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C7222-A7F7-3CD0-B0CF-29C945652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F4C41FFF-6F18-50D0-7ED1-3CBCD9C2E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AE309D1-6844-7B7B-7A7B-82789DFDCE8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F3AA7C-DD0A-9156-B659-8A03F23475AA}"/>
              </a:ext>
            </a:extLst>
          </p:cNvPr>
          <p:cNvSpPr/>
          <p:nvPr/>
        </p:nvSpPr>
        <p:spPr>
          <a:xfrm>
            <a:off x="242315" y="2495788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A video game of a kitchen&#10;&#10;AI-generated content may be incorrect.">
            <a:extLst>
              <a:ext uri="{FF2B5EF4-FFF2-40B4-BE49-F238E27FC236}">
                <a16:creationId xmlns:a16="http://schemas.microsoft.com/office/drawing/2014/main" id="{FDCE9B75-BB9F-BAC1-E3A5-CB7421016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3547872"/>
            <a:ext cx="4774181" cy="2685478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26914AE-0E14-9FAA-78EF-3EC0A4F477C5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3FD00AE6-E687-FF68-EDB4-650DB02F12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3070656A-0FF8-2B66-0B72-991637BD13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11" name="Picture 10" descr="A black background with yellow letters&#10;&#10;AI-generated content may be incorrect.">
            <a:extLst>
              <a:ext uri="{FF2B5EF4-FFF2-40B4-BE49-F238E27FC236}">
                <a16:creationId xmlns:a16="http://schemas.microsoft.com/office/drawing/2014/main" id="{C3ED66ED-BF65-0FA7-1832-60B5B9CF42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57" y="2560177"/>
            <a:ext cx="4386099" cy="82946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3BA70B2-B934-8F6E-3591-B1FFE0B0F070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5" name="Picture 14" descr="A yellow letter on a black background&#10;&#10;AI-generated content may be incorrect.">
            <a:extLst>
              <a:ext uri="{FF2B5EF4-FFF2-40B4-BE49-F238E27FC236}">
                <a16:creationId xmlns:a16="http://schemas.microsoft.com/office/drawing/2014/main" id="{DAD5C47F-E782-3401-EA6E-EDC25FE539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169" y="2650350"/>
            <a:ext cx="2743201" cy="796413"/>
          </a:xfrm>
          <a:prstGeom prst="rect">
            <a:avLst/>
          </a:prstGeom>
        </p:spPr>
      </p:pic>
      <p:pic>
        <p:nvPicPr>
          <p:cNvPr id="17" name="Picture 16" descr="A cartoon of a person with white hat&#10;&#10;AI-generated content may be incorrect.">
            <a:extLst>
              <a:ext uri="{FF2B5EF4-FFF2-40B4-BE49-F238E27FC236}">
                <a16:creationId xmlns:a16="http://schemas.microsoft.com/office/drawing/2014/main" id="{06581625-6B07-EBA4-29BA-01443FB488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151" y="3673514"/>
            <a:ext cx="1761989" cy="2149016"/>
          </a:xfrm>
          <a:prstGeom prst="rect">
            <a:avLst/>
          </a:prstGeom>
        </p:spPr>
      </p:pic>
      <p:pic>
        <p:nvPicPr>
          <p:cNvPr id="19" name="Picture 18" descr="A cartoon character with a white foamy top&#10;&#10;AI-generated content may be incorrect.">
            <a:extLst>
              <a:ext uri="{FF2B5EF4-FFF2-40B4-BE49-F238E27FC236}">
                <a16:creationId xmlns:a16="http://schemas.microsoft.com/office/drawing/2014/main" id="{37393AFA-8443-5348-096E-291EA6AA6F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780" y="3893846"/>
            <a:ext cx="1364778" cy="1843469"/>
          </a:xfrm>
          <a:prstGeom prst="rect">
            <a:avLst/>
          </a:prstGeom>
        </p:spPr>
      </p:pic>
      <p:pic>
        <p:nvPicPr>
          <p:cNvPr id="21" name="Picture 20" descr="A cartoon character with a white face&#10;&#10;AI-generated content may be incorrect.">
            <a:extLst>
              <a:ext uri="{FF2B5EF4-FFF2-40B4-BE49-F238E27FC236}">
                <a16:creationId xmlns:a16="http://schemas.microsoft.com/office/drawing/2014/main" id="{475C6075-F392-CE28-BF32-420A1DFA2E2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916" y="3958691"/>
            <a:ext cx="1690695" cy="18638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9F28204-D094-EEA5-3B03-5577880BDD73}"/>
              </a:ext>
            </a:extLst>
          </p:cNvPr>
          <p:cNvSpPr/>
          <p:nvPr/>
        </p:nvSpPr>
        <p:spPr>
          <a:xfrm>
            <a:off x="6264762" y="158518"/>
            <a:ext cx="5258813" cy="2024944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0" name="Picture 9" descr="A yellow letters on a black background&#10;&#10;AI-generated content may be incorrect.">
            <a:extLst>
              <a:ext uri="{FF2B5EF4-FFF2-40B4-BE49-F238E27FC236}">
                <a16:creationId xmlns:a16="http://schemas.microsoft.com/office/drawing/2014/main" id="{FE0073CB-23B7-D110-3528-33FDB077A6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419" y="670844"/>
            <a:ext cx="4821023" cy="89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65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12323-3666-B397-470A-16D093106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13FDD59-540A-D15A-C8AA-BF2CB62F80CA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653490F8-E511-5CFF-3F9C-26479F6F97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EFC820-AC34-4545-AC6F-C0A73837BD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0573E5-9368-E036-097C-A10987E7AAFF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B98F9374-D914-4A60-2E70-309F591F0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87A3706F-F9A9-E36E-5564-820AB2E49A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17" name="Picture 16" descr="A cartoon of a person with white hat&#10;&#10;AI-generated content may be incorrect.">
            <a:extLst>
              <a:ext uri="{FF2B5EF4-FFF2-40B4-BE49-F238E27FC236}">
                <a16:creationId xmlns:a16="http://schemas.microsoft.com/office/drawing/2014/main" id="{7B0BA365-B8DF-CEA3-A8F5-A36BB22DA8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605" y="2676600"/>
            <a:ext cx="2576540" cy="3142486"/>
          </a:xfrm>
          <a:prstGeom prst="rect">
            <a:avLst/>
          </a:prstGeom>
        </p:spPr>
      </p:pic>
      <p:pic>
        <p:nvPicPr>
          <p:cNvPr id="19" name="Picture 18" descr="A cartoon character with a white foamy top&#10;&#10;AI-generated content may be incorrect.">
            <a:extLst>
              <a:ext uri="{FF2B5EF4-FFF2-40B4-BE49-F238E27FC236}">
                <a16:creationId xmlns:a16="http://schemas.microsoft.com/office/drawing/2014/main" id="{798A587D-C8D8-93FF-0783-4CE2BA1081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899" y="3069204"/>
            <a:ext cx="1995702" cy="2695688"/>
          </a:xfrm>
          <a:prstGeom prst="rect">
            <a:avLst/>
          </a:prstGeom>
        </p:spPr>
      </p:pic>
      <p:pic>
        <p:nvPicPr>
          <p:cNvPr id="21" name="Picture 20" descr="A cartoon character with a white face&#10;&#10;AI-generated content may be incorrect.">
            <a:extLst>
              <a:ext uri="{FF2B5EF4-FFF2-40B4-BE49-F238E27FC236}">
                <a16:creationId xmlns:a16="http://schemas.microsoft.com/office/drawing/2014/main" id="{F3EC2350-F6E1-9915-6F08-47DDDABAC5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997" y="3039418"/>
            <a:ext cx="2472287" cy="272547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3BF6E30-1699-398F-48DE-0DFB12DB78E8}"/>
              </a:ext>
            </a:extLst>
          </p:cNvPr>
          <p:cNvSpPr/>
          <p:nvPr/>
        </p:nvSpPr>
        <p:spPr>
          <a:xfrm>
            <a:off x="6264762" y="158518"/>
            <a:ext cx="5258813" cy="2024944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" name="Picture 2" descr="A yellow letters on a black background&#10;&#10;AI-generated content may be incorrect.">
            <a:extLst>
              <a:ext uri="{FF2B5EF4-FFF2-40B4-BE49-F238E27FC236}">
                <a16:creationId xmlns:a16="http://schemas.microsoft.com/office/drawing/2014/main" id="{A4B6325B-72B6-F05B-26B3-941121045FB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419" y="670844"/>
            <a:ext cx="4821023" cy="89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0196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54D3D3-3F41-212C-2795-5D5BCF5AB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CB921D79-E171-ADBF-42E3-45BAEED69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CACD5E7-3FCD-C78F-F770-FC3638FC568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8800" dirty="0">
              <a:latin typeface="Sitka Small Semibold" pitchFamily="2" charset="0"/>
            </a:endParaRPr>
          </a:p>
        </p:txBody>
      </p:sp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6A83C5CB-BE73-CBEC-7E86-BFD9A92ACA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57" y="164972"/>
            <a:ext cx="2063523" cy="19377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A20C3D5-686F-4467-CF2B-410B6E5F709D}"/>
              </a:ext>
            </a:extLst>
          </p:cNvPr>
          <p:cNvSpPr/>
          <p:nvPr/>
        </p:nvSpPr>
        <p:spPr>
          <a:xfrm>
            <a:off x="-1" y="2267711"/>
            <a:ext cx="12192000" cy="3458833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E38D13-9A56-8A7F-2247-67DA5FF623DF}"/>
              </a:ext>
            </a:extLst>
          </p:cNvPr>
          <p:cNvSpPr/>
          <p:nvPr/>
        </p:nvSpPr>
        <p:spPr>
          <a:xfrm>
            <a:off x="0" y="2267711"/>
            <a:ext cx="12192000" cy="3458833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" name="Picture 2" descr="A yellow figure with black outline&#10;&#10;AI-generated content may be incorrect.">
            <a:extLst>
              <a:ext uri="{FF2B5EF4-FFF2-40B4-BE49-F238E27FC236}">
                <a16:creationId xmlns:a16="http://schemas.microsoft.com/office/drawing/2014/main" id="{9885A128-0EC6-0C77-84CC-B4535C531E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4109" y="2495181"/>
            <a:ext cx="1831288" cy="2689548"/>
          </a:xfrm>
          <a:prstGeom prst="rect">
            <a:avLst/>
          </a:prstGeom>
        </p:spPr>
      </p:pic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CA1E9DD8-9B14-0FE2-F785-7EABAA5D49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149" y="2960847"/>
            <a:ext cx="3496677" cy="2065694"/>
          </a:xfrm>
          <a:prstGeom prst="rect">
            <a:avLst/>
          </a:prstGeom>
        </p:spPr>
      </p:pic>
      <p:pic>
        <p:nvPicPr>
          <p:cNvPr id="12" name="Picture 11" descr="A yellow question mark on a black background&#10;&#10;AI-generated content may be incorrect.">
            <a:extLst>
              <a:ext uri="{FF2B5EF4-FFF2-40B4-BE49-F238E27FC236}">
                <a16:creationId xmlns:a16="http://schemas.microsoft.com/office/drawing/2014/main" id="{DF7684F5-E2EB-43A1-01FB-8A1031F40A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678" y="2495181"/>
            <a:ext cx="1733138" cy="287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976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FE312-98BF-11D0-5DBE-F2E40CE79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E0F0678F-0F6E-A478-EEBD-51D0E4F2E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ADE9F5-332C-F075-EA36-07E278C32F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41A561-107F-019C-411C-DC2ADE37FEEE}"/>
              </a:ext>
            </a:extLst>
          </p:cNvPr>
          <p:cNvSpPr/>
          <p:nvPr/>
        </p:nvSpPr>
        <p:spPr>
          <a:xfrm>
            <a:off x="242315" y="2495788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A video game of a kitchen&#10;&#10;AI-generated content may be incorrect.">
            <a:extLst>
              <a:ext uri="{FF2B5EF4-FFF2-40B4-BE49-F238E27FC236}">
                <a16:creationId xmlns:a16="http://schemas.microsoft.com/office/drawing/2014/main" id="{36AC4CDA-6E31-D49E-72CC-6139836FE5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3547872"/>
            <a:ext cx="4774181" cy="2685478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918364B-338F-E563-65C7-66DF3609F2F4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5F20D2C5-509B-DB20-A970-0CE81AD1B2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7BDC84F6-6FA1-8738-B7BA-3AEF57270F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11" name="Picture 10" descr="A black background with yellow letters&#10;&#10;AI-generated content may be incorrect.">
            <a:extLst>
              <a:ext uri="{FF2B5EF4-FFF2-40B4-BE49-F238E27FC236}">
                <a16:creationId xmlns:a16="http://schemas.microsoft.com/office/drawing/2014/main" id="{20097628-2364-D9E0-21DA-EC83788E0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57" y="2560177"/>
            <a:ext cx="4386099" cy="82946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86D124B-CC8D-C535-DA54-7864212252F5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5" name="Picture 14" descr="A yellow letter on a black background&#10;&#10;AI-generated content may be incorrect.">
            <a:extLst>
              <a:ext uri="{FF2B5EF4-FFF2-40B4-BE49-F238E27FC236}">
                <a16:creationId xmlns:a16="http://schemas.microsoft.com/office/drawing/2014/main" id="{22C79ECD-DC11-0D05-DB10-20DC4C6700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169" y="2650350"/>
            <a:ext cx="2743201" cy="796413"/>
          </a:xfrm>
          <a:prstGeom prst="rect">
            <a:avLst/>
          </a:prstGeom>
        </p:spPr>
      </p:pic>
      <p:pic>
        <p:nvPicPr>
          <p:cNvPr id="17" name="Picture 16" descr="A cartoon of a person with white hat&#10;&#10;AI-generated content may be incorrect.">
            <a:extLst>
              <a:ext uri="{FF2B5EF4-FFF2-40B4-BE49-F238E27FC236}">
                <a16:creationId xmlns:a16="http://schemas.microsoft.com/office/drawing/2014/main" id="{D6ED8869-1595-A247-7409-4C6F13B6C6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151" y="3673514"/>
            <a:ext cx="1761989" cy="2149016"/>
          </a:xfrm>
          <a:prstGeom prst="rect">
            <a:avLst/>
          </a:prstGeom>
        </p:spPr>
      </p:pic>
      <p:pic>
        <p:nvPicPr>
          <p:cNvPr id="19" name="Picture 18" descr="A cartoon character with a white foamy top&#10;&#10;AI-generated content may be incorrect.">
            <a:extLst>
              <a:ext uri="{FF2B5EF4-FFF2-40B4-BE49-F238E27FC236}">
                <a16:creationId xmlns:a16="http://schemas.microsoft.com/office/drawing/2014/main" id="{98D53176-A673-D6E5-C746-B5087E074FE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780" y="3893846"/>
            <a:ext cx="1364778" cy="1843469"/>
          </a:xfrm>
          <a:prstGeom prst="rect">
            <a:avLst/>
          </a:prstGeom>
        </p:spPr>
      </p:pic>
      <p:pic>
        <p:nvPicPr>
          <p:cNvPr id="21" name="Picture 20" descr="A cartoon character with a white face&#10;&#10;AI-generated content may be incorrect.">
            <a:extLst>
              <a:ext uri="{FF2B5EF4-FFF2-40B4-BE49-F238E27FC236}">
                <a16:creationId xmlns:a16="http://schemas.microsoft.com/office/drawing/2014/main" id="{55E601E8-49B1-42F4-2E54-87F82A78C19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916" y="3958691"/>
            <a:ext cx="1690695" cy="18638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AB4ACDF-3F4B-CDB9-6373-C7D14B07385A}"/>
              </a:ext>
            </a:extLst>
          </p:cNvPr>
          <p:cNvSpPr/>
          <p:nvPr/>
        </p:nvSpPr>
        <p:spPr>
          <a:xfrm>
            <a:off x="6264762" y="158518"/>
            <a:ext cx="5258813" cy="2024944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" name="Picture 2" descr="A yellow letters on a black background&#10;&#10;AI-generated content may be incorrect.">
            <a:extLst>
              <a:ext uri="{FF2B5EF4-FFF2-40B4-BE49-F238E27FC236}">
                <a16:creationId xmlns:a16="http://schemas.microsoft.com/office/drawing/2014/main" id="{F4EA78C2-134B-762A-6A05-49E514FE447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419" y="670844"/>
            <a:ext cx="4821023" cy="89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99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BD087-F81E-3D68-A834-D1611BF6C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679E8668-5D5C-C677-B93C-26667D848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93BA664-2E74-EC6B-9335-8DB48408ABB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FA2B1F0-4703-CC77-08B1-84F2CA15432D}"/>
              </a:ext>
            </a:extLst>
          </p:cNvPr>
          <p:cNvSpPr/>
          <p:nvPr/>
        </p:nvSpPr>
        <p:spPr>
          <a:xfrm>
            <a:off x="-1" y="1225295"/>
            <a:ext cx="12192000" cy="5321809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E8A2CC-1376-FE22-702A-E24490336B48}"/>
              </a:ext>
            </a:extLst>
          </p:cNvPr>
          <p:cNvSpPr txBox="1"/>
          <p:nvPr/>
        </p:nvSpPr>
        <p:spPr>
          <a:xfrm>
            <a:off x="566927" y="3108960"/>
            <a:ext cx="108722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Small replayable casual game.</a:t>
            </a:r>
          </a:p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Developement time of 3 months.</a:t>
            </a:r>
          </a:p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With many code and art assets.</a:t>
            </a:r>
          </a:p>
        </p:txBody>
      </p:sp>
      <p:pic>
        <p:nvPicPr>
          <p:cNvPr id="3" name="Picture 2" descr="A yellow letters on a black background&#10;&#10;AI-generated content may be incorrect.">
            <a:extLst>
              <a:ext uri="{FF2B5EF4-FFF2-40B4-BE49-F238E27FC236}">
                <a16:creationId xmlns:a16="http://schemas.microsoft.com/office/drawing/2014/main" id="{A382A5DB-2DCD-ECAC-FE1C-04E20DBA7E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756" y="1445782"/>
            <a:ext cx="9238487" cy="13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666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2C243-5EF1-816F-B688-81597A259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A6494405-15F7-9844-CD80-29A5EFDFB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6B02788-C24D-4FC7-8B2A-BEF6099423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DB12A2-2360-F590-00C2-45386A01082C}"/>
              </a:ext>
            </a:extLst>
          </p:cNvPr>
          <p:cNvSpPr/>
          <p:nvPr/>
        </p:nvSpPr>
        <p:spPr>
          <a:xfrm>
            <a:off x="-1" y="1225295"/>
            <a:ext cx="12192000" cy="5321809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pic>
        <p:nvPicPr>
          <p:cNvPr id="20" name="Picture 19" descr="A yellow letters on a black background&#10;&#10;AI-generated content may be incorrect.">
            <a:extLst>
              <a:ext uri="{FF2B5EF4-FFF2-40B4-BE49-F238E27FC236}">
                <a16:creationId xmlns:a16="http://schemas.microsoft.com/office/drawing/2014/main" id="{80F856C1-049E-676D-070F-40520B8FF0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5" y="1358473"/>
            <a:ext cx="11021568" cy="141614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ADE229A-D27B-CA27-57B8-F34BC8446907}"/>
              </a:ext>
            </a:extLst>
          </p:cNvPr>
          <p:cNvSpPr txBox="1"/>
          <p:nvPr/>
        </p:nvSpPr>
        <p:spPr>
          <a:xfrm>
            <a:off x="585215" y="2926080"/>
            <a:ext cx="1087221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-UI Improvements.</a:t>
            </a:r>
          </a:p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-Better player feedback.</a:t>
            </a:r>
          </a:p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-More card mechanics.</a:t>
            </a:r>
          </a:p>
          <a:p>
            <a:r>
              <a:rPr lang="fi-FI" sz="44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-More cards.</a:t>
            </a:r>
          </a:p>
        </p:txBody>
      </p:sp>
    </p:spTree>
    <p:extLst>
      <p:ext uri="{BB962C8B-B14F-4D97-AF65-F5344CB8AC3E}">
        <p14:creationId xmlns:p14="http://schemas.microsoft.com/office/powerpoint/2010/main" val="1192894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42182-C962-8577-7DD8-DCDCDA292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C7909AFA-BF8D-8C55-522B-DA9EBE189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5559FCC-DFA8-D32E-DE1E-CB82D72009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1CED5A-826C-7291-A416-B78C5ABE2F68}"/>
              </a:ext>
            </a:extLst>
          </p:cNvPr>
          <p:cNvSpPr/>
          <p:nvPr/>
        </p:nvSpPr>
        <p:spPr>
          <a:xfrm>
            <a:off x="105155" y="78600"/>
            <a:ext cx="4329686" cy="3187223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08D5F5-A58D-6B69-38A1-6C26654976AB}"/>
              </a:ext>
            </a:extLst>
          </p:cNvPr>
          <p:cNvSpPr/>
          <p:nvPr/>
        </p:nvSpPr>
        <p:spPr>
          <a:xfrm>
            <a:off x="0" y="3429000"/>
            <a:ext cx="12192000" cy="2512292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DE305D-2BA9-74FC-8B5E-A3B3D16286DC}"/>
              </a:ext>
            </a:extLst>
          </p:cNvPr>
          <p:cNvSpPr txBox="1"/>
          <p:nvPr/>
        </p:nvSpPr>
        <p:spPr>
          <a:xfrm>
            <a:off x="2401456" y="3900316"/>
            <a:ext cx="76107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600" dirty="0">
                <a:ln w="15875">
                  <a:solidFill>
                    <a:schemeClr val="dk1"/>
                  </a:solidFill>
                </a:ln>
                <a:solidFill>
                  <a:srgbClr val="FFA93B"/>
                </a:solidFill>
                <a:latin typeface="Sitka Small Semibold" pitchFamily="2" charset="0"/>
              </a:rPr>
              <a:t>Thank You.</a:t>
            </a:r>
          </a:p>
        </p:txBody>
      </p:sp>
      <p:pic>
        <p:nvPicPr>
          <p:cNvPr id="2" name="Picture 1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5FB87698-7827-0784-CFB3-B772A28A77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7"/>
            <a:ext cx="3355114" cy="315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50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6884E-6393-B728-D2DB-F3D3BAAF6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86422C98-7BFE-3A57-D253-90B1E506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E594BF6-2384-6A70-82C0-F31E21A7E2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8800" dirty="0">
              <a:latin typeface="Sitka Small Semibold" pitchFamily="2" charset="0"/>
            </a:endParaRPr>
          </a:p>
        </p:txBody>
      </p:sp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B857A3FD-FCB6-560B-9B27-4E7629EA0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57" y="164972"/>
            <a:ext cx="2063523" cy="19377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419D3B-90FF-D23E-9CFB-58E1449243E1}"/>
              </a:ext>
            </a:extLst>
          </p:cNvPr>
          <p:cNvSpPr/>
          <p:nvPr/>
        </p:nvSpPr>
        <p:spPr>
          <a:xfrm>
            <a:off x="-1" y="2267711"/>
            <a:ext cx="12192000" cy="3458833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B07E14-2B3C-A4AF-AE9D-AD1EA51B7F75}"/>
              </a:ext>
            </a:extLst>
          </p:cNvPr>
          <p:cNvSpPr/>
          <p:nvPr/>
        </p:nvSpPr>
        <p:spPr>
          <a:xfrm>
            <a:off x="8155709" y="-23712"/>
            <a:ext cx="4036290" cy="1669149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" name="Picture 2" descr="A yellow figure with black outline&#10;&#10;AI-generated content may be incorrect.">
            <a:extLst>
              <a:ext uri="{FF2B5EF4-FFF2-40B4-BE49-F238E27FC236}">
                <a16:creationId xmlns:a16="http://schemas.microsoft.com/office/drawing/2014/main" id="{E4DC40CA-A9A2-0A5C-1655-C00D89926D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307" y="164972"/>
            <a:ext cx="822038" cy="1207298"/>
          </a:xfrm>
          <a:prstGeom prst="rect">
            <a:avLst/>
          </a:prstGeom>
        </p:spPr>
      </p:pic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8A91F757-F8DA-6945-CE6D-F1BDAA549F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3745" y="164972"/>
            <a:ext cx="2021498" cy="1194219"/>
          </a:xfrm>
          <a:prstGeom prst="rect">
            <a:avLst/>
          </a:prstGeom>
        </p:spPr>
      </p:pic>
      <p:pic>
        <p:nvPicPr>
          <p:cNvPr id="12" name="Picture 11" descr="A yellow question mark on a black background&#10;&#10;AI-generated content may be incorrect.">
            <a:extLst>
              <a:ext uri="{FF2B5EF4-FFF2-40B4-BE49-F238E27FC236}">
                <a16:creationId xmlns:a16="http://schemas.microsoft.com/office/drawing/2014/main" id="{9D99A546-4113-453B-5353-25EE20FC58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99" y="2413624"/>
            <a:ext cx="1733138" cy="2879591"/>
          </a:xfrm>
          <a:prstGeom prst="rect">
            <a:avLst/>
          </a:prstGeom>
        </p:spPr>
      </p:pic>
      <p:pic>
        <p:nvPicPr>
          <p:cNvPr id="14" name="Picture 13" descr="A grey sign with yellow text&#10;&#10;AI-generated content may be incorrect.">
            <a:extLst>
              <a:ext uri="{FF2B5EF4-FFF2-40B4-BE49-F238E27FC236}">
                <a16:creationId xmlns:a16="http://schemas.microsoft.com/office/drawing/2014/main" id="{3A6E0CF2-5BFB-FBEA-0809-9EB52483D0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056" y="2823218"/>
            <a:ext cx="7391400" cy="231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12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01B4D-5D82-70ED-EF21-96A3D50C2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C8AA3E09-AA76-7460-37C0-29826B8C1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65F6303-B4F1-4580-F11B-CBDF458BCC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8800" dirty="0">
              <a:latin typeface="Sitka Small Semibold" pitchFamily="2" charset="0"/>
            </a:endParaRPr>
          </a:p>
        </p:txBody>
      </p:sp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D41935B5-8597-268F-6D2E-F8DE268F3E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57" y="164972"/>
            <a:ext cx="2063523" cy="19377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E1423EA-BA74-9769-DB0F-A2EE6A36DCC0}"/>
              </a:ext>
            </a:extLst>
          </p:cNvPr>
          <p:cNvSpPr/>
          <p:nvPr/>
        </p:nvSpPr>
        <p:spPr>
          <a:xfrm>
            <a:off x="-1" y="2267711"/>
            <a:ext cx="12192000" cy="3458833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14D6C0-CAD5-7662-9253-0201986F917E}"/>
              </a:ext>
            </a:extLst>
          </p:cNvPr>
          <p:cNvSpPr/>
          <p:nvPr/>
        </p:nvSpPr>
        <p:spPr>
          <a:xfrm>
            <a:off x="8155709" y="-23712"/>
            <a:ext cx="4036290" cy="1669149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" name="Picture 2" descr="A yellow figure with black outline&#10;&#10;AI-generated content may be incorrect.">
            <a:extLst>
              <a:ext uri="{FF2B5EF4-FFF2-40B4-BE49-F238E27FC236}">
                <a16:creationId xmlns:a16="http://schemas.microsoft.com/office/drawing/2014/main" id="{B5868017-4423-7885-BE8E-3E376AC957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98" y="2498863"/>
            <a:ext cx="1874984" cy="2753722"/>
          </a:xfrm>
          <a:prstGeom prst="rect">
            <a:avLst/>
          </a:prstGeom>
        </p:spPr>
      </p:pic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FDD30057-0630-9AC9-9DB9-7221949FEA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3745" y="164972"/>
            <a:ext cx="2021498" cy="1194219"/>
          </a:xfrm>
          <a:prstGeom prst="rect">
            <a:avLst/>
          </a:prstGeom>
        </p:spPr>
      </p:pic>
      <p:pic>
        <p:nvPicPr>
          <p:cNvPr id="12" name="Picture 11" descr="A yellow question mark on a black background&#10;&#10;AI-generated content may be incorrect.">
            <a:extLst>
              <a:ext uri="{FF2B5EF4-FFF2-40B4-BE49-F238E27FC236}">
                <a16:creationId xmlns:a16="http://schemas.microsoft.com/office/drawing/2014/main" id="{070E1DF6-29AB-A5FD-6B36-038D35585A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654" y="57999"/>
            <a:ext cx="839965" cy="1395593"/>
          </a:xfrm>
          <a:prstGeom prst="rect">
            <a:avLst/>
          </a:prstGeom>
        </p:spPr>
      </p:pic>
      <p:pic>
        <p:nvPicPr>
          <p:cNvPr id="4" name="Picture 3" descr="A grey and orange sign with black text&#10;&#10;AI-generated content may be incorrect.">
            <a:extLst>
              <a:ext uri="{FF2B5EF4-FFF2-40B4-BE49-F238E27FC236}">
                <a16:creationId xmlns:a16="http://schemas.microsoft.com/office/drawing/2014/main" id="{BE83AF44-46B0-E2E7-AFAC-EE325618C7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586" y="2900671"/>
            <a:ext cx="8369808" cy="20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975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C7016-FFF8-7A82-B4BB-509C935B8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9679A116-59FB-A10D-4314-4CCA965FD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680A67F-8132-4A9A-33F2-A00575EDEEA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8800" dirty="0">
              <a:latin typeface="Sitka Small Semibold" pitchFamily="2" charset="0"/>
            </a:endParaRPr>
          </a:p>
        </p:txBody>
      </p:sp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051F7338-957F-2D44-D0FD-9B94D180B0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57" y="164972"/>
            <a:ext cx="2063523" cy="19377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7F7657C-2E45-9980-7C2E-404AAF8178D0}"/>
              </a:ext>
            </a:extLst>
          </p:cNvPr>
          <p:cNvSpPr/>
          <p:nvPr/>
        </p:nvSpPr>
        <p:spPr>
          <a:xfrm>
            <a:off x="-1" y="2267711"/>
            <a:ext cx="12192000" cy="3458833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3364FD-E90B-433D-B5CE-2EEA93A3EB5C}"/>
              </a:ext>
            </a:extLst>
          </p:cNvPr>
          <p:cNvSpPr/>
          <p:nvPr/>
        </p:nvSpPr>
        <p:spPr>
          <a:xfrm>
            <a:off x="9088581" y="-23712"/>
            <a:ext cx="3103417" cy="1669149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" name="Picture 2" descr="A yellow figure with black outline&#10;&#10;AI-generated content may be incorrect.">
            <a:extLst>
              <a:ext uri="{FF2B5EF4-FFF2-40B4-BE49-F238E27FC236}">
                <a16:creationId xmlns:a16="http://schemas.microsoft.com/office/drawing/2014/main" id="{27323278-0AFC-E796-8D6D-CDE64DA1F0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4553" y="91836"/>
            <a:ext cx="950247" cy="1395593"/>
          </a:xfrm>
          <a:prstGeom prst="rect">
            <a:avLst/>
          </a:prstGeom>
        </p:spPr>
      </p:pic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4CD305CC-37E6-A19F-6020-0CE9BC3292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1" y="2948358"/>
            <a:ext cx="3266269" cy="1929579"/>
          </a:xfrm>
          <a:prstGeom prst="rect">
            <a:avLst/>
          </a:prstGeom>
        </p:spPr>
      </p:pic>
      <p:pic>
        <p:nvPicPr>
          <p:cNvPr id="12" name="Picture 11" descr="A yellow question mark on a black background&#10;&#10;AI-generated content may be incorrect.">
            <a:extLst>
              <a:ext uri="{FF2B5EF4-FFF2-40B4-BE49-F238E27FC236}">
                <a16:creationId xmlns:a16="http://schemas.microsoft.com/office/drawing/2014/main" id="{2D522D77-13B3-809D-829D-79FA9F2EA4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7454" y="91836"/>
            <a:ext cx="839965" cy="13955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434F2B-3D7E-7236-8A0D-87BB973674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091" y="3429000"/>
            <a:ext cx="7958328" cy="96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56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44530-E8FE-242A-8661-C672EA018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D9537A53-E9AA-DC68-7059-9C32A912E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4CD186-6EEB-3FF8-0C9F-B0C45F212B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pic>
        <p:nvPicPr>
          <p:cNvPr id="26" name="Picture 25" descr="A cartoon of a kitchen&#10;&#10;AI-generated content may be incorrect.">
            <a:extLst>
              <a:ext uri="{FF2B5EF4-FFF2-40B4-BE49-F238E27FC236}">
                <a16:creationId xmlns:a16="http://schemas.microsoft.com/office/drawing/2014/main" id="{F266325E-4E19-9E2D-5801-4036F20C30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533" y="4111104"/>
            <a:ext cx="4038059" cy="2271408"/>
          </a:xfrm>
          <a:prstGeom prst="rect">
            <a:avLst/>
          </a:prstGeom>
          <a:ln w="76200">
            <a:solidFill>
              <a:srgbClr val="000000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116328D-F335-2889-B90C-C2D075D68875}"/>
              </a:ext>
            </a:extLst>
          </p:cNvPr>
          <p:cNvSpPr/>
          <p:nvPr/>
        </p:nvSpPr>
        <p:spPr>
          <a:xfrm>
            <a:off x="242315" y="2495788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240B4E-FC76-9FC7-68E3-0F6EAB4AB86E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E0388C0C-2994-4A73-1350-F17D1DC83C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7534CC3D-B885-2A4B-FA85-0B5DA07D44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495746F-5FA7-5C9B-2AA0-62C1DB982649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4" name="Picture 23" descr="A cartoon kitchen with a table and chairs&#10;&#10;AI-generated content may be incorrect.">
            <a:extLst>
              <a:ext uri="{FF2B5EF4-FFF2-40B4-BE49-F238E27FC236}">
                <a16:creationId xmlns:a16="http://schemas.microsoft.com/office/drawing/2014/main" id="{CEF68FCE-A5C2-4889-7BB1-C7E2752FA2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61" y="4111104"/>
            <a:ext cx="4038059" cy="2271408"/>
          </a:xfrm>
          <a:prstGeom prst="rect">
            <a:avLst/>
          </a:prstGeom>
          <a:ln w="76200">
            <a:solidFill>
              <a:srgbClr val="000000"/>
            </a:solidFill>
          </a:ln>
        </p:spPr>
      </p:pic>
      <p:pic>
        <p:nvPicPr>
          <p:cNvPr id="28" name="Picture 27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1A0C92B7-961A-6074-C535-1B0315C2A4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98" y="2509614"/>
            <a:ext cx="4013610" cy="1601490"/>
          </a:xfrm>
          <a:prstGeom prst="rect">
            <a:avLst/>
          </a:prstGeom>
        </p:spPr>
      </p:pic>
      <p:pic>
        <p:nvPicPr>
          <p:cNvPr id="30" name="Picture 29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9EE9CD18-1040-1576-3D0D-7FA79EC227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447" y="2635742"/>
            <a:ext cx="5016232" cy="147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951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F5C188-03B4-27D0-F9DA-2567B5EB8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6375D2C6-CEF8-E29C-4AEE-9A089044F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57B83C-1670-B8A9-971B-0F692CC4F87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pic>
        <p:nvPicPr>
          <p:cNvPr id="26" name="Picture 25" descr="A cartoon of a kitchen&#10;&#10;AI-generated content may be incorrect.">
            <a:extLst>
              <a:ext uri="{FF2B5EF4-FFF2-40B4-BE49-F238E27FC236}">
                <a16:creationId xmlns:a16="http://schemas.microsoft.com/office/drawing/2014/main" id="{4305077B-A19C-25FB-FBF1-D01B3BE23C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533" y="4111104"/>
            <a:ext cx="4038059" cy="2271408"/>
          </a:xfrm>
          <a:prstGeom prst="rect">
            <a:avLst/>
          </a:prstGeom>
          <a:ln w="76200">
            <a:solidFill>
              <a:srgbClr val="000000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E3C4415-8137-7087-2BA9-D2818A18B7E9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34FFF0-4F4E-02F2-26F6-E09D2FEE83A0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F1E15253-C8EE-0061-454F-0852DB5273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39682F2F-3886-5448-7AD6-15949C2F72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14" name="Picture 13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593872B8-BB23-B11C-C1DB-7ADA79E680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" y="2562418"/>
            <a:ext cx="4305110" cy="16485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A34E3FF-D97F-34B5-4916-2950C89641DD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2" name="Picture 21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90618FC2-6262-2D45-D9EB-520444B6AF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645" y="2562419"/>
            <a:ext cx="4933187" cy="1619076"/>
          </a:xfrm>
          <a:prstGeom prst="rect">
            <a:avLst/>
          </a:prstGeom>
        </p:spPr>
      </p:pic>
      <p:pic>
        <p:nvPicPr>
          <p:cNvPr id="24" name="Picture 23" descr="A cartoon kitchen with a table and chairs&#10;&#10;AI-generated content may be incorrect.">
            <a:extLst>
              <a:ext uri="{FF2B5EF4-FFF2-40B4-BE49-F238E27FC236}">
                <a16:creationId xmlns:a16="http://schemas.microsoft.com/office/drawing/2014/main" id="{958E9D29-0B4D-6CF0-5529-DAE2D66AEA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"/>
            <a:ext cx="12191999" cy="6857999"/>
          </a:xfrm>
          <a:prstGeom prst="rect">
            <a:avLst/>
          </a:prstGeom>
          <a:ln w="76200">
            <a:solidFill>
              <a:srgbClr val="000000"/>
            </a:solidFill>
          </a:ln>
        </p:spPr>
      </p:pic>
      <p:pic>
        <p:nvPicPr>
          <p:cNvPr id="3" name="Picture 2" descr="A cartoon of a chef in a kitchen&#10;&#10;AI-generated content may be incorrect.">
            <a:extLst>
              <a:ext uri="{FF2B5EF4-FFF2-40B4-BE49-F238E27FC236}">
                <a16:creationId xmlns:a16="http://schemas.microsoft.com/office/drawing/2014/main" id="{493FC907-C10A-3C84-77C9-9AFFAF0BB0D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686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650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2046B-D98A-E187-1290-1665B5549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983639A4-63F7-4806-0FDA-1E40201F7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AE76A8-1560-FF80-1C26-6620C3AF6C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64F088-52EC-E813-46BC-6A054D157C1D}"/>
              </a:ext>
            </a:extLst>
          </p:cNvPr>
          <p:cNvSpPr/>
          <p:nvPr/>
        </p:nvSpPr>
        <p:spPr>
          <a:xfrm>
            <a:off x="6217157" y="2495787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4" name="Picture 23" descr="A cartoon kitchen with a table and chairs&#10;&#10;AI-generated content may be incorrect.">
            <a:extLst>
              <a:ext uri="{FF2B5EF4-FFF2-40B4-BE49-F238E27FC236}">
                <a16:creationId xmlns:a16="http://schemas.microsoft.com/office/drawing/2014/main" id="{E074D918-0647-6E31-3046-BD81EB846A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61" y="4111104"/>
            <a:ext cx="4038059" cy="2271408"/>
          </a:xfrm>
          <a:prstGeom prst="rect">
            <a:avLst/>
          </a:prstGeom>
          <a:ln w="76200">
            <a:solidFill>
              <a:srgbClr val="000000"/>
            </a:solidFill>
          </a:ln>
        </p:spPr>
      </p:pic>
      <p:pic>
        <p:nvPicPr>
          <p:cNvPr id="26" name="Picture 25" descr="A cartoon of a kitchen&#10;&#10;AI-generated content may be incorrect.">
            <a:extLst>
              <a:ext uri="{FF2B5EF4-FFF2-40B4-BE49-F238E27FC236}">
                <a16:creationId xmlns:a16="http://schemas.microsoft.com/office/drawing/2014/main" id="{9E91E68B-1881-8D20-C588-5E3AEA9B82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533" y="4111104"/>
            <a:ext cx="4038059" cy="2271408"/>
          </a:xfrm>
          <a:prstGeom prst="rect">
            <a:avLst/>
          </a:prstGeom>
          <a:ln w="76200">
            <a:solidFill>
              <a:srgbClr val="000000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178982-C915-240C-FE3A-3C2A38B9A9BA}"/>
              </a:ext>
            </a:extLst>
          </p:cNvPr>
          <p:cNvSpPr/>
          <p:nvPr/>
        </p:nvSpPr>
        <p:spPr>
          <a:xfrm>
            <a:off x="242315" y="2495788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FFC0E9-97F9-737A-9D36-A32DDEF897A2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642CBFB7-2A08-B673-4308-D402385206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791B45D7-99A9-BC4B-0C6E-2163D07794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2" name="Picture 1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F3AEEE1B-4BDC-B908-6DA3-6ECBF81A04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98" y="2509614"/>
            <a:ext cx="4013610" cy="1601490"/>
          </a:xfrm>
          <a:prstGeom prst="rect">
            <a:avLst/>
          </a:prstGeom>
        </p:spPr>
      </p:pic>
      <p:pic>
        <p:nvPicPr>
          <p:cNvPr id="3" name="Picture 2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D1C3B7E0-AD4C-CB78-BA8D-651108312B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370" y="2584053"/>
            <a:ext cx="5016232" cy="147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440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01D1C5-19C5-65FE-3D44-7BAE6C949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checkered pattern on a brown surface&#10;&#10;AI-generated content may be incorrect.">
            <a:extLst>
              <a:ext uri="{FF2B5EF4-FFF2-40B4-BE49-F238E27FC236}">
                <a16:creationId xmlns:a16="http://schemas.microsoft.com/office/drawing/2014/main" id="{CB183565-D6F6-B75D-C402-18E491BF5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C67E26-77DC-9CBD-D27A-53590E3387C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9D3F41-9859-D2A6-A02C-42E44E6D31D3}"/>
              </a:ext>
            </a:extLst>
          </p:cNvPr>
          <p:cNvSpPr/>
          <p:nvPr/>
        </p:nvSpPr>
        <p:spPr>
          <a:xfrm>
            <a:off x="1" y="0"/>
            <a:ext cx="12191998" cy="6857999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4" name="Picture 23" descr="A cartoon kitchen with a table and chairs&#10;&#10;AI-generated content may be incorrect.">
            <a:extLst>
              <a:ext uri="{FF2B5EF4-FFF2-40B4-BE49-F238E27FC236}">
                <a16:creationId xmlns:a16="http://schemas.microsoft.com/office/drawing/2014/main" id="{B9E4781C-9A30-AFC0-F4F9-E2EF0177D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61" y="4111104"/>
            <a:ext cx="4038059" cy="2271408"/>
          </a:xfrm>
          <a:prstGeom prst="rect">
            <a:avLst/>
          </a:prstGeom>
          <a:ln w="76200">
            <a:solidFill>
              <a:srgbClr val="000000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2DC26C3-B0AA-5986-D5E4-286AE78F03E4}"/>
              </a:ext>
            </a:extLst>
          </p:cNvPr>
          <p:cNvSpPr/>
          <p:nvPr/>
        </p:nvSpPr>
        <p:spPr>
          <a:xfrm>
            <a:off x="242315" y="2495788"/>
            <a:ext cx="5258813" cy="4049887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78F38F-8C3A-6697-19DF-88F5B35DDE04}"/>
              </a:ext>
            </a:extLst>
          </p:cNvPr>
          <p:cNvSpPr/>
          <p:nvPr/>
        </p:nvSpPr>
        <p:spPr>
          <a:xfrm>
            <a:off x="242314" y="115178"/>
            <a:ext cx="5258813" cy="2051950"/>
          </a:xfrm>
          <a:prstGeom prst="rect">
            <a:avLst/>
          </a:pr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Picture 7" descr="A yellow and white game controller&#10;&#10;AI-generated content may be incorrect.">
            <a:extLst>
              <a:ext uri="{FF2B5EF4-FFF2-40B4-BE49-F238E27FC236}">
                <a16:creationId xmlns:a16="http://schemas.microsoft.com/office/drawing/2014/main" id="{2C648431-D652-4E39-ECF6-7F6A9D52B2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97" y="624650"/>
            <a:ext cx="2218971" cy="1310878"/>
          </a:xfrm>
          <a:prstGeom prst="rect">
            <a:avLst/>
          </a:prstGeom>
        </p:spPr>
      </p:pic>
      <p:pic>
        <p:nvPicPr>
          <p:cNvPr id="9" name="Picture 8" descr="A chef hat and flames on a black background&#10;&#10;AI-generated content may be incorrect.">
            <a:extLst>
              <a:ext uri="{FF2B5EF4-FFF2-40B4-BE49-F238E27FC236}">
                <a16:creationId xmlns:a16="http://schemas.microsoft.com/office/drawing/2014/main" id="{86B27A51-1C32-8D91-7754-B1E45CB509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115178"/>
            <a:ext cx="2063523" cy="1937768"/>
          </a:xfrm>
          <a:prstGeom prst="rect">
            <a:avLst/>
          </a:prstGeom>
        </p:spPr>
      </p:pic>
      <p:pic>
        <p:nvPicPr>
          <p:cNvPr id="14" name="Picture 13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B0817585-FB68-AAE9-97E9-EF0171FFEA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" y="2562418"/>
            <a:ext cx="4305110" cy="1648592"/>
          </a:xfrm>
          <a:prstGeom prst="rect">
            <a:avLst/>
          </a:prstGeom>
        </p:spPr>
      </p:pic>
      <p:pic>
        <p:nvPicPr>
          <p:cNvPr id="22" name="Picture 21" descr="A black background with orange letters&#10;&#10;AI-generated content may be incorrect.">
            <a:extLst>
              <a:ext uri="{FF2B5EF4-FFF2-40B4-BE49-F238E27FC236}">
                <a16:creationId xmlns:a16="http://schemas.microsoft.com/office/drawing/2014/main" id="{23F30098-163F-9FE7-6561-FC8A71493F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645" y="2562419"/>
            <a:ext cx="4933187" cy="1619076"/>
          </a:xfrm>
          <a:prstGeom prst="rect">
            <a:avLst/>
          </a:prstGeom>
        </p:spPr>
      </p:pic>
      <p:pic>
        <p:nvPicPr>
          <p:cNvPr id="26" name="Picture 25" descr="A cartoon of a kitchen&#10;&#10;AI-generated content may be incorrect.">
            <a:extLst>
              <a:ext uri="{FF2B5EF4-FFF2-40B4-BE49-F238E27FC236}">
                <a16:creationId xmlns:a16="http://schemas.microsoft.com/office/drawing/2014/main" id="{750196A0-5F97-05FC-2F78-CA5FF89E77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847" y="0"/>
            <a:ext cx="12191998" cy="6857998"/>
          </a:xfrm>
          <a:prstGeom prst="rect">
            <a:avLst/>
          </a:prstGeom>
          <a:ln w="76200">
            <a:solidFill>
              <a:srgbClr val="000000"/>
            </a:solidFill>
          </a:ln>
        </p:spPr>
      </p:pic>
      <p:pic>
        <p:nvPicPr>
          <p:cNvPr id="3" name="Picture 2" descr="A cartoon of a kitchen&#10;&#10;AI-generated content may be incorrect.">
            <a:extLst>
              <a:ext uri="{FF2B5EF4-FFF2-40B4-BE49-F238E27FC236}">
                <a16:creationId xmlns:a16="http://schemas.microsoft.com/office/drawing/2014/main" id="{B2CD824E-3684-62F9-FA73-ECFA76F6410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848" y="-1"/>
            <a:ext cx="1219199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223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d297f7f-4335-483b-960d-47e085775be1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73E7F5048134488B64276F17F5135C" ma:contentTypeVersion="14" ma:contentTypeDescription="Create a new document." ma:contentTypeScope="" ma:versionID="d229d3ff97e7cdf985c6faf4227874e5">
  <xsd:schema xmlns:xsd="http://www.w3.org/2001/XMLSchema" xmlns:xs="http://www.w3.org/2001/XMLSchema" xmlns:p="http://schemas.microsoft.com/office/2006/metadata/properties" xmlns:ns3="5d297f7f-4335-483b-960d-47e085775be1" xmlns:ns4="595109dc-6d3e-454c-9f61-fc5f432eceb2" targetNamespace="http://schemas.microsoft.com/office/2006/metadata/properties" ma:root="true" ma:fieldsID="78c51c6badd19cbaef863b410463daa5" ns3:_="" ns4:_="">
    <xsd:import namespace="5d297f7f-4335-483b-960d-47e085775be1"/>
    <xsd:import namespace="595109dc-6d3e-454c-9f61-fc5f432eceb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297f7f-4335-483b-960d-47e085775b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5109dc-6d3e-454c-9f61-fc5f432eceb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0293A1-A2DD-467E-A367-DAF6405BD2D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CA3B1D0-2E2E-43BA-B0D8-EF863BB9BC93}">
  <ds:schemaRefs>
    <ds:schemaRef ds:uri="http://purl.org/dc/elements/1.1/"/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595109dc-6d3e-454c-9f61-fc5f432eceb2"/>
    <ds:schemaRef ds:uri="5d297f7f-4335-483b-960d-47e085775be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F7F9E329-9CB8-450F-9327-021934C265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297f7f-4335-483b-960d-47e085775be1"/>
    <ds:schemaRef ds:uri="595109dc-6d3e-454c-9f61-fc5f432eceb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63</Words>
  <Application>Microsoft Office PowerPoint</Application>
  <PresentationFormat>Widescreen</PresentationFormat>
  <Paragraphs>15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Aptos</vt:lpstr>
      <vt:lpstr>Aptos Display</vt:lpstr>
      <vt:lpstr>Arial</vt:lpstr>
      <vt:lpstr>Sitka Small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Miko Ketomäki</dc:creator>
  <cp:lastModifiedBy>Miko Ketomäki</cp:lastModifiedBy>
  <cp:revision>2</cp:revision>
  <dcterms:created xsi:type="dcterms:W3CDTF">2025-05-07T07:54:26Z</dcterms:created>
  <dcterms:modified xsi:type="dcterms:W3CDTF">2025-05-08T06:27:48Z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0x010100CF73E7F5048134488B64276F17F5135C</vt:lpwstr>
  </property>
</Properties>
</file>

<file path=docProps/thumbnail.jpeg>
</file>